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64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58ED-7123-4E44-B0FF-682D9FFD7B1F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A171-C2DD-4D5D-BF8A-1F4B4578F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58ED-7123-4E44-B0FF-682D9FFD7B1F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A171-C2DD-4D5D-BF8A-1F4B4578F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58ED-7123-4E44-B0FF-682D9FFD7B1F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A171-C2DD-4D5D-BF8A-1F4B4578F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6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58ED-7123-4E44-B0FF-682D9FFD7B1F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A171-C2DD-4D5D-BF8A-1F4B4578F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0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58ED-7123-4E44-B0FF-682D9FFD7B1F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A171-C2DD-4D5D-BF8A-1F4B4578F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5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58ED-7123-4E44-B0FF-682D9FFD7B1F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A171-C2DD-4D5D-BF8A-1F4B4578F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1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58ED-7123-4E44-B0FF-682D9FFD7B1F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A171-C2DD-4D5D-BF8A-1F4B4578F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4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58ED-7123-4E44-B0FF-682D9FFD7B1F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A171-C2DD-4D5D-BF8A-1F4B4578F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1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58ED-7123-4E44-B0FF-682D9FFD7B1F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A171-C2DD-4D5D-BF8A-1F4B4578F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9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58ED-7123-4E44-B0FF-682D9FFD7B1F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A171-C2DD-4D5D-BF8A-1F4B4578F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2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58ED-7123-4E44-B0FF-682D9FFD7B1F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A171-C2DD-4D5D-BF8A-1F4B4578F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1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A58ED-7123-4E44-B0FF-682D9FFD7B1F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CA171-C2DD-4D5D-BF8A-1F4B4578F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9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3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4" t="16959" r="10484" b="16959"/>
          <a:stretch/>
        </p:blipFill>
        <p:spPr>
          <a:xfrm>
            <a:off x="119446" y="3124200"/>
            <a:ext cx="8905108" cy="328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2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3" t="23037" r="11613" b="13939"/>
          <a:stretch/>
        </p:blipFill>
        <p:spPr>
          <a:xfrm>
            <a:off x="2592007" y="0"/>
            <a:ext cx="3884993" cy="14053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" y="2121217"/>
            <a:ext cx="8763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3600"/>
              </a:spcAft>
            </a:pPr>
            <a:r>
              <a:rPr lang="en-US" sz="32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Jesus wants to cleanse us</a:t>
            </a:r>
          </a:p>
          <a:p>
            <a:pPr marL="457200" indent="-457200">
              <a:spcAft>
                <a:spcPts val="3600"/>
              </a:spcAft>
            </a:pPr>
            <a:r>
              <a:rPr lang="en-US" sz="32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Jesus wants to cleanse us of sin</a:t>
            </a:r>
          </a:p>
          <a:p>
            <a:pPr marL="457200" indent="-457200">
              <a:spcAft>
                <a:spcPts val="3600"/>
              </a:spcAft>
            </a:pPr>
            <a:r>
              <a:rPr lang="en-US" sz="32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Jesus wants us to tell everyone</a:t>
            </a:r>
          </a:p>
          <a:p>
            <a:pPr marL="457200" indent="-457200">
              <a:spcAft>
                <a:spcPts val="3600"/>
              </a:spcAft>
            </a:pPr>
            <a:r>
              <a:rPr lang="en-US" sz="32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If we can mourn our sins and rejoice over our cleansing, telling others will come naturally</a:t>
            </a:r>
            <a:endParaRPr lang="en-US" sz="32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44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35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Minister</dc:creator>
  <cp:lastModifiedBy>Edwin Crozier</cp:lastModifiedBy>
  <cp:revision>7</cp:revision>
  <dcterms:created xsi:type="dcterms:W3CDTF">2010-07-10T16:05:29Z</dcterms:created>
  <dcterms:modified xsi:type="dcterms:W3CDTF">2014-08-31T01:01:43Z</dcterms:modified>
</cp:coreProperties>
</file>