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57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D7C7-AECC-424A-9C3C-DABA209D8BA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B984-7901-4EC0-AC85-C8A5E5C4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22256">
            <a:off x="457200" y="609600"/>
            <a:ext cx="3017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Shammua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23620">
            <a:off x="4691928" y="941371"/>
            <a:ext cx="2529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Shaphat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46903">
            <a:off x="457200" y="3200400"/>
            <a:ext cx="1321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Igal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82769">
            <a:off x="5856666" y="2807838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Palti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27346">
            <a:off x="1085044" y="1895631"/>
            <a:ext cx="232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Gaddiel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856831">
            <a:off x="3897506" y="1707631"/>
            <a:ext cx="182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Gaddi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085465">
            <a:off x="2280746" y="3449619"/>
            <a:ext cx="2323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Ammiel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26940">
            <a:off x="4237559" y="4399777"/>
            <a:ext cx="207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Sethur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470461">
            <a:off x="919678" y="4756532"/>
            <a:ext cx="1838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Nabbi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489989">
            <a:off x="2643713" y="5331349"/>
            <a:ext cx="1805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Geuel</a:t>
            </a:r>
            <a:endParaRPr lang="en-US" sz="4400" b="1" dirty="0" smtClean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97" y="914400"/>
            <a:ext cx="7572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God</a:t>
            </a:r>
            <a:endParaRPr lang="en-US" sz="96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09800"/>
            <a:ext cx="3914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00" y="2895600"/>
            <a:ext cx="492795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Giants</a:t>
            </a:r>
          </a:p>
        </p:txBody>
      </p:sp>
    </p:spTree>
    <p:extLst>
      <p:ext uri="{BB962C8B-B14F-4D97-AF65-F5344CB8AC3E}">
        <p14:creationId xmlns:p14="http://schemas.microsoft.com/office/powerpoint/2010/main" val="247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0539"/>
            <a:ext cx="4344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God</a:t>
            </a:r>
            <a:endParaRPr lang="en-US" sz="54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487" y="609600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0419" y="914400"/>
            <a:ext cx="26581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6200" y="1143000"/>
            <a:ext cx="94433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Moses’ commission</a:t>
            </a:r>
          </a:p>
          <a:p>
            <a:pPr>
              <a:spcAft>
                <a:spcPts val="2400"/>
              </a:spcAft>
            </a:pPr>
            <a:r>
              <a:rPr lang="en-US" sz="30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goodness of the land</a:t>
            </a:r>
          </a:p>
          <a:p>
            <a:pPr>
              <a:spcAft>
                <a:spcPts val="2400"/>
              </a:spcAft>
            </a:pPr>
            <a:r>
              <a:rPr lang="en-US" sz="30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spies looked at the giants</a:t>
            </a:r>
          </a:p>
          <a:p>
            <a:pPr>
              <a:spcAft>
                <a:spcPts val="2400"/>
              </a:spcAft>
            </a:pPr>
            <a:r>
              <a:rPr lang="en-US" sz="30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Caleb and Joshua encouraged the people</a:t>
            </a:r>
          </a:p>
          <a:p>
            <a:pPr>
              <a:spcAft>
                <a:spcPts val="2400"/>
              </a:spcAft>
            </a:pPr>
            <a:r>
              <a:rPr lang="en-US" sz="30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Israel rebelled against the Lord</a:t>
            </a:r>
            <a:endParaRPr lang="en-US" sz="30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04800" y="914400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commissioned us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Giants: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Churches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Gospel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Pleasures of the world</a:t>
            </a:r>
          </a:p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b="1" dirty="0" smtClean="0">
                <a:solidFill>
                  <a:srgbClr val="6633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 friendships</a:t>
            </a:r>
          </a:p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must look to God</a:t>
            </a:r>
            <a:endParaRPr lang="en-US" sz="32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0539"/>
            <a:ext cx="4344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God</a:t>
            </a:r>
            <a:endParaRPr lang="en-US" sz="54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1487" y="609600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0419" y="914400"/>
            <a:ext cx="26581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Giants</a:t>
            </a:r>
          </a:p>
        </p:txBody>
      </p:sp>
    </p:spTree>
    <p:extLst>
      <p:ext uri="{BB962C8B-B14F-4D97-AF65-F5344CB8AC3E}">
        <p14:creationId xmlns:p14="http://schemas.microsoft.com/office/powerpoint/2010/main" val="40681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97" y="914400"/>
            <a:ext cx="7572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at God</a:t>
            </a:r>
            <a:endParaRPr lang="en-US" sz="9600" b="1" dirty="0">
              <a:solidFill>
                <a:srgbClr val="321900"/>
              </a:solidFill>
              <a:effectLst>
                <a:glow rad="228600">
                  <a:schemeClr val="bg1">
                    <a:alpha val="7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209800"/>
            <a:ext cx="3914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00" y="2895600"/>
            <a:ext cx="492795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b="1" dirty="0">
                <a:solidFill>
                  <a:srgbClr val="321900"/>
                </a:solidFill>
                <a:effectLst>
                  <a:glow rad="228600">
                    <a:schemeClr val="bg1">
                      <a:alpha val="7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Giants</a:t>
            </a:r>
          </a:p>
        </p:txBody>
      </p:sp>
    </p:spTree>
    <p:extLst>
      <p:ext uri="{BB962C8B-B14F-4D97-AF65-F5344CB8AC3E}">
        <p14:creationId xmlns:p14="http://schemas.microsoft.com/office/powerpoint/2010/main" val="13479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65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Minister</dc:creator>
  <cp:lastModifiedBy>Edwin Crozier</cp:lastModifiedBy>
  <cp:revision>13</cp:revision>
  <dcterms:created xsi:type="dcterms:W3CDTF">2010-08-05T19:36:25Z</dcterms:created>
  <dcterms:modified xsi:type="dcterms:W3CDTF">2014-08-31T01:43:12Z</dcterms:modified>
</cp:coreProperties>
</file>