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2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5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0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3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9CE12-76A4-44AB-A422-8BC835D3D98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9C93-EDD8-41EA-A126-6B73B531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3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2841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898" y="3889420"/>
            <a:ext cx="87102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horse is made ready for the day of battle,</a:t>
            </a: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 victory belongs to the Lord.”</a:t>
            </a: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Proverbs 21:31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4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76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2" y="3951669"/>
            <a:ext cx="84785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prepare for the battle.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76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2" y="4273644"/>
            <a:ext cx="8478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fight in the battle.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1259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76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2" y="3951669"/>
            <a:ext cx="84785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end up fighting against the Lord, we will lose.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1651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76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2" y="3951669"/>
            <a:ext cx="8478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our preparation and fighting cannot actually prevail, we will win.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130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76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2" y="3951669"/>
            <a:ext cx="8478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win, </a:t>
            </a:r>
            <a:b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give God the </a:t>
            </a:r>
            <a:b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 and the glory.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5308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tm.mymiddleearth.com/wp-content/blogs.dir/15/files/2013/09/feature_warste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2841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898" y="3889420"/>
            <a:ext cx="87102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horse is made ready for the day of battle,</a:t>
            </a: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 victory belongs to the Lord.”</a:t>
            </a: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Proverbs 21:31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32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88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4</cp:revision>
  <dcterms:created xsi:type="dcterms:W3CDTF">2014-09-26T20:01:30Z</dcterms:created>
  <dcterms:modified xsi:type="dcterms:W3CDTF">2014-09-26T20:21:56Z</dcterms:modified>
</cp:coreProperties>
</file>