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78D"/>
    <a:srgbClr val="1B456B"/>
    <a:srgbClr val="0F273D"/>
    <a:srgbClr val="245D90"/>
    <a:srgbClr val="183D5E"/>
    <a:srgbClr val="2D8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48766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096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90717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2954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18721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618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40672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7873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204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7140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27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44EE-BF46-42EE-B3AF-7AE624D0742D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D64E-2691-4CB3-86FB-1E6D2D945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2780" y="691067"/>
            <a:ext cx="7698441" cy="2240392"/>
            <a:chOff x="0" y="0"/>
            <a:chExt cx="6629400" cy="1710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9400" cy="1710690"/>
            </a:xfrm>
            <a:prstGeom prst="rect">
              <a:avLst/>
            </a:prstGeom>
          </p:spPr>
        </p:pic>
        <p:sp>
          <p:nvSpPr>
            <p:cNvPr id="6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09279" y="3028318"/>
            <a:ext cx="7410839" cy="197996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When the Psalmists Prayed</a:t>
            </a:r>
            <a:endParaRPr lang="en-US" sz="3600" dirty="0">
              <a:gradFill flip="none" rotWithShape="1">
                <a:gsLst>
                  <a:gs pos="0">
                    <a:srgbClr val="183D5E"/>
                  </a:gs>
                  <a:gs pos="40000">
                    <a:srgbClr val="245D90"/>
                  </a:gs>
                  <a:gs pos="100000">
                    <a:srgbClr val="2D86D7"/>
                  </a:gs>
                </a:gsLst>
                <a:lin ang="540000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42960" y="4551214"/>
            <a:ext cx="7163690" cy="14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Lesson   </a:t>
            </a:r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13</a:t>
            </a:r>
            <a:endParaRPr lang="en-US" sz="5000" b="1" dirty="0">
              <a:solidFill>
                <a:srgbClr val="00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5943567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55:17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35408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141:2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12641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you think the psalmists wanted to end their day with prayer?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1652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Prayed in the Night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409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55:17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366620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119:164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910343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would the psalmist pray throughout the day?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49671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I Thessalonians 5:16-18 teach us about this?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2018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Prayed in Good Times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6210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9:2, 4-5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24248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Prayed in the Morning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428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65:1-4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26060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some neglect prayer in good times?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43033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some find it easier to pray during good times?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7502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Prayed in Bad Times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810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71:4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7134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88:3-5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17393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some neglect prayer in bad times?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90336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some find it easier to pray in bad times?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371343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I Thessalonians 5:16-18 teach us about these final two points?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78874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2780" y="691067"/>
            <a:ext cx="7698441" cy="2240392"/>
            <a:chOff x="0" y="0"/>
            <a:chExt cx="6629400" cy="1710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9400" cy="1710690"/>
            </a:xfrm>
            <a:prstGeom prst="rect">
              <a:avLst/>
            </a:prstGeom>
          </p:spPr>
        </p:pic>
        <p:sp>
          <p:nvSpPr>
            <p:cNvPr id="6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>
                  <a:gradFill>
                    <a:gsLst>
                      <a:gs pos="0">
                        <a:srgbClr val="2A4B86"/>
                      </a:gs>
                      <a:gs pos="48000">
                        <a:srgbClr val="4A76C6"/>
                      </a:gs>
                      <a:gs pos="100000">
                        <a:srgbClr val="8FAADC"/>
                      </a:gs>
                    </a:gsLst>
                    <a:lin ang="16200000" scaled="0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09279" y="3028318"/>
            <a:ext cx="7410839" cy="197996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sz="9600" dirty="0" smtClean="0">
                <a:gradFill flip="none" rotWithShape="1">
                  <a:gsLst>
                    <a:gs pos="0">
                      <a:srgbClr val="183D5E"/>
                    </a:gs>
                    <a:gs pos="40000">
                      <a:srgbClr val="245D90"/>
                    </a:gs>
                    <a:gs pos="100000">
                      <a:srgbClr val="2D86D7"/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When the Psalmists Prayed</a:t>
            </a:r>
            <a:endParaRPr lang="en-US" sz="3600" dirty="0">
              <a:gradFill flip="none" rotWithShape="1">
                <a:gsLst>
                  <a:gs pos="0">
                    <a:srgbClr val="183D5E"/>
                  </a:gs>
                  <a:gs pos="40000">
                    <a:srgbClr val="245D90"/>
                  </a:gs>
                  <a:gs pos="100000">
                    <a:srgbClr val="2D86D7"/>
                  </a:gs>
                </a:gsLst>
                <a:lin ang="5400000" scaled="1"/>
                <a:tileRect/>
              </a:gra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42960" y="4551214"/>
            <a:ext cx="7163690" cy="14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Lesson   </a:t>
            </a:r>
            <a:r>
              <a:rPr lang="en-US" sz="5000" b="1" dirty="0" smtClean="0">
                <a:solidFill>
                  <a:srgbClr val="000000"/>
                </a:solidFill>
                <a:latin typeface="Avenir Black"/>
                <a:cs typeface="Avenir Black"/>
              </a:rPr>
              <a:t>13</a:t>
            </a:r>
            <a:endParaRPr lang="en-US" sz="5000" b="1" dirty="0">
              <a:solidFill>
                <a:srgbClr val="00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5418359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5:3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76087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57:8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74737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108:1-3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29900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you think the psalmists wanted to pray in the morning?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36303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363073"/>
            <a:ext cx="79472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you imagine waking up with your spouse, showering, brushing your teeth, eating breakfast, taking care of the morning routine without saying a word to your spouse? When does that kind of thing happen?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125863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4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5459" y="1358151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Prayed in the Evening</a:t>
            </a:r>
            <a:endParaRPr lang="en-US" sz="6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9743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712695"/>
            <a:ext cx="7947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did the Psalmists pray?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4:4, 8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9988" y="5419165"/>
            <a:ext cx="4951880" cy="1116106"/>
            <a:chOff x="1" y="0"/>
            <a:chExt cx="6629401" cy="17106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6629401" cy="1710690"/>
            </a:xfrm>
            <a:prstGeom prst="rect">
              <a:avLst/>
            </a:prstGeom>
          </p:spPr>
        </p:pic>
        <p:sp>
          <p:nvSpPr>
            <p:cNvPr id="8" name="Text Box 7"/>
            <p:cNvSpPr txBox="1"/>
            <p:nvPr/>
          </p:nvSpPr>
          <p:spPr>
            <a:xfrm>
              <a:off x="408562" y="233464"/>
              <a:ext cx="4085617" cy="116731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Praying like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gradFill>
                    <a:gsLst>
                      <a:gs pos="0">
                        <a:srgbClr val="0F273D"/>
                      </a:gs>
                      <a:gs pos="54000">
                        <a:srgbClr val="1B456B"/>
                      </a:gs>
                      <a:gs pos="100000">
                        <a:srgbClr val="1B578D"/>
                      </a:gs>
                    </a:gsLst>
                    <a:lin ang="5400000" scaled="1"/>
                  </a:gra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Psalmists</a:t>
              </a:r>
              <a:endParaRPr lang="en-US" sz="900" dirty="0">
                <a:gradFill>
                  <a:gsLst>
                    <a:gs pos="0">
                      <a:srgbClr val="0F273D"/>
                    </a:gs>
                    <a:gs pos="54000">
                      <a:srgbClr val="1B456B"/>
                    </a:gs>
                    <a:gs pos="100000">
                      <a:srgbClr val="1B578D"/>
                    </a:gs>
                  </a:gsLst>
                  <a:lin ang="5400000" scaled="1"/>
                </a:gra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37947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396</Words>
  <Application>Microsoft Office PowerPoint</Application>
  <PresentationFormat>On-screen Show (4:3)</PresentationFormat>
  <Paragraphs>113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Avenir Black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33</cp:revision>
  <dcterms:created xsi:type="dcterms:W3CDTF">2015-01-02T19:58:10Z</dcterms:created>
  <dcterms:modified xsi:type="dcterms:W3CDTF">2015-04-05T01:10:32Z</dcterms:modified>
</cp:coreProperties>
</file>